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pageNavigator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Revenue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Occpancy %</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Realization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DSRN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RevPAR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by Property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by Property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Occupancy by city (Hover mouse over bubble to see details)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by Property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Occpancy %</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RevPAR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by Category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Trend by Key Metrics</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Revenue by room class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by Property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Please select a single date or a date range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Occpancy %</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RevPAR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Bookings vs Cancelled bookings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Daily Revenue and ADR</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Average Rating by city</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Average Rating by room class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Rating by property</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Occupancy % Change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Current Revenue vs Estimated Revenue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Estimate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RevPAR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Current RevPAR vs Estimated RevPAR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RevPAR Estimate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Revenue vs Estimated revenue by city</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a5c9b35a-54f4-4aea-9f69-042b63517aea?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534d02d4afff4d7f" /><Relationship Type="http://schemas.openxmlformats.org/officeDocument/2006/relationships/slideLayout" Target="/ppt/slideLayouts/slideLayout8.xml" Id="R5d3b441dc88a4d5a" /><Relationship Type="http://schemas.openxmlformats.org/officeDocument/2006/relationships/hyperlink" Target="https://app.powerbi.com/groups/me/reports/a5c9b35a-54f4-4aea-9f69-042b63517aea/?pbi_source=PowerPoint" TargetMode="External" Id="RelId0" /><Relationship Type="http://schemas.openxmlformats.org/officeDocument/2006/relationships/image" Target="/ppt/media/image4.png" Id="imgId23809028"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393d35b87dcd491f" /><Relationship Type="http://schemas.openxmlformats.org/officeDocument/2006/relationships/slideLayout" Target="/ppt/slideLayouts/slideLayout8.xml" Id="R02a96e4082d047e6" /><Relationship Type="http://schemas.openxmlformats.org/officeDocument/2006/relationships/hyperlink" Target="https://app.powerbi.com/groups/me/reports/a5c9b35a-54f4-4aea-9f69-042b63517aea/?pbi_source=PowerPoint" TargetMode="External" Id="RelId1" /><Relationship Type="http://schemas.openxmlformats.org/officeDocument/2006/relationships/image" Target="/ppt/media/image5.png" Id="imgId23809029"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0205dbf46ae24321" /><Relationship Type="http://schemas.openxmlformats.org/officeDocument/2006/relationships/slideLayout" Target="/ppt/slideLayouts/slideLayout8.xml" Id="Rf19fd068090e4936" /><Relationship Type="http://schemas.openxmlformats.org/officeDocument/2006/relationships/hyperlink" Target="https://app.powerbi.com/groups/me/reports/a5c9b35a-54f4-4aea-9f69-042b63517aea/?pbi_source=PowerPoint" TargetMode="External" Id="RelId2" /><Relationship Type="http://schemas.openxmlformats.org/officeDocument/2006/relationships/image" Target="/ppt/media/image6.png" Id="imgId23809030"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48cf1fa435664222" /><Relationship Type="http://schemas.openxmlformats.org/officeDocument/2006/relationships/slideLayout" Target="/ppt/slideLayouts/slideLayout8.xml" Id="R7501fbfd32264088" /><Relationship Type="http://schemas.openxmlformats.org/officeDocument/2006/relationships/hyperlink" Target="https://app.powerbi.com/groups/me/reports/a5c9b35a-54f4-4aea-9f69-042b63517aea/?pbi_source=PowerPoint" TargetMode="External" Id="RelId3" /><Relationship Type="http://schemas.openxmlformats.org/officeDocument/2006/relationships/image" Target="/ppt/media/image7.png" Id="imgId23809031"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7fe29985a82d46d0" /><Relationship Type="http://schemas.openxmlformats.org/officeDocument/2006/relationships/slideLayout" Target="/ppt/slideLayouts/slideLayout8.xml" Id="R55ad8adb76eb4d79" /><Relationship Type="http://schemas.openxmlformats.org/officeDocument/2006/relationships/hyperlink" Target="https://app.powerbi.com/groups/me/reports/a5c9b35a-54f4-4aea-9f69-042b63517aea/?pbi_source=PowerPoint" TargetMode="External" Id="RelId4" /><Relationship Type="http://schemas.openxmlformats.org/officeDocument/2006/relationships/image" Target="/ppt/media/image8.png" Id="imgId23809032"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2584205ba58e4d7f" /><Relationship Type="http://schemas.openxmlformats.org/officeDocument/2006/relationships/slideLayout" Target="/ppt/slideLayouts/slideLayout8.xml" Id="Rdef38c057e1c4c80" /><Relationship Type="http://schemas.openxmlformats.org/officeDocument/2006/relationships/hyperlink" Target="https://app.powerbi.com/groups/me/reports/a5c9b35a-54f4-4aea-9f69-042b63517aea/?pbi_source=PowerPoint" TargetMode="External" Id="RelId5" /><Relationship Type="http://schemas.openxmlformats.org/officeDocument/2006/relationships/image" Target="/ppt/media/image9.png" Id="imgId23809033"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HotelRan</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4/9/2023 3:59:45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4/5/2023 9:26:34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shape ,image ,pageNavigator ,image ,textbox.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23809028"/>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Revenue ,ADR ,Occpancy % ,tableEx ,tableEx ,tableEx ,Realization ,DSRN ,RevPAR ,tableEx ,tableEx ,tableEx ,tableEx ,shape ,textbox ,shape ,image ,textbox ,slicer ,slicer ,slicer ,slicer ,slicer ,Revenue by Property ,Revenue by Property ,textbox ,Occupancy by city (Hover mouse over bubble to see details) ,actionButton ,shape.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23809029"/>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Revenue Overview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clusteredBarChart ,Revenue by Property ,tableEx ,shape ,textbox ,image ,slicer ,textbox ,actionButton ,slicer ,Revenue ,ADR ,Occpancy % ,RevPAR ,Revenue by Category ,Trend by Key Metrics.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23809030"/>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Weekly Analysis</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Revenue by room class ,Revenue by Property ,shape ,textbox ,image ,Please select a single date or a date range ,actionButton ,Revenue ,ADR ,Occpancy % ,RevPAR ,Total Bookings vs Cancelled bookings ,Daily Revenue and ADR.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23809031"/>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Daily Analysis</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image ,Average Rating by city ,textbox ,Average Rating by room class ,textbox ,shape ,Rating by property.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23809032"/>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Rating Overview</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slicer ,Occupancy % Change ,shape ,image ,Current Revenue vs Estimated Revenue ,Revenue Estimate ,Revenue ,RevPAR ,Current RevPAR vs Estimated RevPAR ,RevPAR Estimate ,shape ,textbox ,tableEx ,textbox ,actionButton ,Revenue vs Estimated revenue by city.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23809033"/>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Forecast Analysis</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